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8" r:id="rId6"/>
    <p:sldId id="269" r:id="rId7"/>
    <p:sldId id="267" r:id="rId8"/>
    <p:sldId id="261" r:id="rId9"/>
    <p:sldId id="270" r:id="rId10"/>
    <p:sldId id="257"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FD4CB9-2828-49A2-857C-C7D281F75E24}" type="datetimeFigureOut">
              <a:rPr lang="en-US" smtClean="0"/>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AE30-FFAA-4172-A6BD-B4A51A5894C5}" type="slidenum">
              <a:rPr lang="en-US" smtClean="0"/>
              <a:t>‹#›</a:t>
            </a:fld>
            <a:endParaRPr lang="en-US"/>
          </a:p>
        </p:txBody>
      </p:sp>
    </p:spTree>
    <p:extLst>
      <p:ext uri="{BB962C8B-B14F-4D97-AF65-F5344CB8AC3E}">
        <p14:creationId xmlns:p14="http://schemas.microsoft.com/office/powerpoint/2010/main" val="177264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D4CB9-2828-49A2-857C-C7D281F75E24}" type="datetimeFigureOut">
              <a:rPr lang="en-US" smtClean="0"/>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AE30-FFAA-4172-A6BD-B4A51A5894C5}" type="slidenum">
              <a:rPr lang="en-US" smtClean="0"/>
              <a:t>‹#›</a:t>
            </a:fld>
            <a:endParaRPr lang="en-US"/>
          </a:p>
        </p:txBody>
      </p:sp>
    </p:spTree>
    <p:extLst>
      <p:ext uri="{BB962C8B-B14F-4D97-AF65-F5344CB8AC3E}">
        <p14:creationId xmlns:p14="http://schemas.microsoft.com/office/powerpoint/2010/main" val="2389654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D4CB9-2828-49A2-857C-C7D281F75E24}" type="datetimeFigureOut">
              <a:rPr lang="en-US" smtClean="0"/>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AE30-FFAA-4172-A6BD-B4A51A5894C5}" type="slidenum">
              <a:rPr lang="en-US" smtClean="0"/>
              <a:t>‹#›</a:t>
            </a:fld>
            <a:endParaRPr lang="en-US"/>
          </a:p>
        </p:txBody>
      </p:sp>
    </p:spTree>
    <p:extLst>
      <p:ext uri="{BB962C8B-B14F-4D97-AF65-F5344CB8AC3E}">
        <p14:creationId xmlns:p14="http://schemas.microsoft.com/office/powerpoint/2010/main" val="275711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D4CB9-2828-49A2-857C-C7D281F75E24}" type="datetimeFigureOut">
              <a:rPr lang="en-US" smtClean="0"/>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AE30-FFAA-4172-A6BD-B4A51A5894C5}" type="slidenum">
              <a:rPr lang="en-US" smtClean="0"/>
              <a:t>‹#›</a:t>
            </a:fld>
            <a:endParaRPr lang="en-US"/>
          </a:p>
        </p:txBody>
      </p:sp>
    </p:spTree>
    <p:extLst>
      <p:ext uri="{BB962C8B-B14F-4D97-AF65-F5344CB8AC3E}">
        <p14:creationId xmlns:p14="http://schemas.microsoft.com/office/powerpoint/2010/main" val="209619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D4CB9-2828-49A2-857C-C7D281F75E24}" type="datetimeFigureOut">
              <a:rPr lang="en-US" smtClean="0"/>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AE30-FFAA-4172-A6BD-B4A51A5894C5}" type="slidenum">
              <a:rPr lang="en-US" smtClean="0"/>
              <a:t>‹#›</a:t>
            </a:fld>
            <a:endParaRPr lang="en-US"/>
          </a:p>
        </p:txBody>
      </p:sp>
    </p:spTree>
    <p:extLst>
      <p:ext uri="{BB962C8B-B14F-4D97-AF65-F5344CB8AC3E}">
        <p14:creationId xmlns:p14="http://schemas.microsoft.com/office/powerpoint/2010/main" val="333498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FD4CB9-2828-49A2-857C-C7D281F75E24}" type="datetimeFigureOut">
              <a:rPr lang="en-US" smtClean="0"/>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AAE30-FFAA-4172-A6BD-B4A51A5894C5}" type="slidenum">
              <a:rPr lang="en-US" smtClean="0"/>
              <a:t>‹#›</a:t>
            </a:fld>
            <a:endParaRPr lang="en-US"/>
          </a:p>
        </p:txBody>
      </p:sp>
    </p:spTree>
    <p:extLst>
      <p:ext uri="{BB962C8B-B14F-4D97-AF65-F5344CB8AC3E}">
        <p14:creationId xmlns:p14="http://schemas.microsoft.com/office/powerpoint/2010/main" val="93024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FD4CB9-2828-49A2-857C-C7D281F75E24}" type="datetimeFigureOut">
              <a:rPr lang="en-US" smtClean="0"/>
              <a:t>11/27/2012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AAE30-FFAA-4172-A6BD-B4A51A5894C5}" type="slidenum">
              <a:rPr lang="en-US" smtClean="0"/>
              <a:t>‹#›</a:t>
            </a:fld>
            <a:endParaRPr lang="en-US"/>
          </a:p>
        </p:txBody>
      </p:sp>
    </p:spTree>
    <p:extLst>
      <p:ext uri="{BB962C8B-B14F-4D97-AF65-F5344CB8AC3E}">
        <p14:creationId xmlns:p14="http://schemas.microsoft.com/office/powerpoint/2010/main" val="340440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FD4CB9-2828-49A2-857C-C7D281F75E24}" type="datetimeFigureOut">
              <a:rPr lang="en-US" smtClean="0"/>
              <a:t>11/27/2012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AAE30-FFAA-4172-A6BD-B4A51A5894C5}" type="slidenum">
              <a:rPr lang="en-US" smtClean="0"/>
              <a:t>‹#›</a:t>
            </a:fld>
            <a:endParaRPr lang="en-US"/>
          </a:p>
        </p:txBody>
      </p:sp>
    </p:spTree>
    <p:extLst>
      <p:ext uri="{BB962C8B-B14F-4D97-AF65-F5344CB8AC3E}">
        <p14:creationId xmlns:p14="http://schemas.microsoft.com/office/powerpoint/2010/main" val="346142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D4CB9-2828-49A2-857C-C7D281F75E24}" type="datetimeFigureOut">
              <a:rPr lang="en-US" smtClean="0"/>
              <a:t>11/27/2012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6AAE30-FFAA-4172-A6BD-B4A51A5894C5}" type="slidenum">
              <a:rPr lang="en-US" smtClean="0"/>
              <a:t>‹#›</a:t>
            </a:fld>
            <a:endParaRPr lang="en-US"/>
          </a:p>
        </p:txBody>
      </p:sp>
    </p:spTree>
    <p:extLst>
      <p:ext uri="{BB962C8B-B14F-4D97-AF65-F5344CB8AC3E}">
        <p14:creationId xmlns:p14="http://schemas.microsoft.com/office/powerpoint/2010/main" val="46670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D4CB9-2828-49A2-857C-C7D281F75E24}" type="datetimeFigureOut">
              <a:rPr lang="en-US" smtClean="0"/>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AAE30-FFAA-4172-A6BD-B4A51A5894C5}" type="slidenum">
              <a:rPr lang="en-US" smtClean="0"/>
              <a:t>‹#›</a:t>
            </a:fld>
            <a:endParaRPr lang="en-US"/>
          </a:p>
        </p:txBody>
      </p:sp>
    </p:spTree>
    <p:extLst>
      <p:ext uri="{BB962C8B-B14F-4D97-AF65-F5344CB8AC3E}">
        <p14:creationId xmlns:p14="http://schemas.microsoft.com/office/powerpoint/2010/main" val="334115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D4CB9-2828-49A2-857C-C7D281F75E24}" type="datetimeFigureOut">
              <a:rPr lang="en-US" smtClean="0"/>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AAE30-FFAA-4172-A6BD-B4A51A5894C5}" type="slidenum">
              <a:rPr lang="en-US" smtClean="0"/>
              <a:t>‹#›</a:t>
            </a:fld>
            <a:endParaRPr lang="en-US"/>
          </a:p>
        </p:txBody>
      </p:sp>
    </p:spTree>
    <p:extLst>
      <p:ext uri="{BB962C8B-B14F-4D97-AF65-F5344CB8AC3E}">
        <p14:creationId xmlns:p14="http://schemas.microsoft.com/office/powerpoint/2010/main" val="307280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D4CB9-2828-49A2-857C-C7D281F75E24}" type="datetimeFigureOut">
              <a:rPr lang="en-US" smtClean="0"/>
              <a:t>11/27/2012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AAE30-FFAA-4172-A6BD-B4A51A5894C5}" type="slidenum">
              <a:rPr lang="en-US" smtClean="0"/>
              <a:t>‹#›</a:t>
            </a:fld>
            <a:endParaRPr lang="en-US"/>
          </a:p>
        </p:txBody>
      </p:sp>
    </p:spTree>
    <p:extLst>
      <p:ext uri="{BB962C8B-B14F-4D97-AF65-F5344CB8AC3E}">
        <p14:creationId xmlns:p14="http://schemas.microsoft.com/office/powerpoint/2010/main" val="325812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dummies.com/how-to/content/how-to-run-an-excel-2010-macro.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28600"/>
            <a:ext cx="5867400" cy="1384995"/>
          </a:xfrm>
          <a:prstGeom prst="rect">
            <a:avLst/>
          </a:prstGeom>
          <a:noFill/>
        </p:spPr>
        <p:txBody>
          <a:bodyPr wrap="square" rtlCol="0">
            <a:spAutoFit/>
          </a:bodyPr>
          <a:lstStyle/>
          <a:p>
            <a:r>
              <a:rPr lang="en-US" sz="1200" smtClean="0"/>
              <a:t>This presentation is based on the article at this link: </a:t>
            </a:r>
            <a:r>
              <a:rPr lang="en-US" sz="1200" smtClean="0">
                <a:hlinkClick r:id="rId2"/>
              </a:rPr>
              <a:t>http://www.dummies.com/how-to/content/how-to-run-an-excel-2010-macro.html</a:t>
            </a:r>
            <a:r>
              <a:rPr lang="en-US" sz="1200" smtClean="0"/>
              <a:t> </a:t>
            </a:r>
          </a:p>
          <a:p>
            <a:endParaRPr lang="en-US" sz="1200"/>
          </a:p>
          <a:p>
            <a:r>
              <a:rPr lang="en-US" sz="1200" smtClean="0"/>
              <a:t>The first action is to set up Excel’s ribbon to include a Macro button if this is not already set up.</a:t>
            </a:r>
          </a:p>
          <a:p>
            <a:endParaRPr lang="en-US" sz="1200"/>
          </a:p>
          <a:p>
            <a:r>
              <a:rPr lang="en-US" sz="1200" smtClean="0"/>
              <a:t>Go to File |  Options and select Customize Ribbon.  Check the “Developer” box, click OK.</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60166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900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28600"/>
            <a:ext cx="5867400" cy="276999"/>
          </a:xfrm>
          <a:prstGeom prst="rect">
            <a:avLst/>
          </a:prstGeom>
          <a:noFill/>
        </p:spPr>
        <p:txBody>
          <a:bodyPr wrap="square" rtlCol="0">
            <a:spAutoFit/>
          </a:bodyPr>
          <a:lstStyle/>
          <a:p>
            <a:r>
              <a:rPr lang="en-US" sz="1200" smtClean="0"/>
              <a:t>Select the Macros Button in the Ribbon of the Developer Tab</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696595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51250"/>
            <a:ext cx="2797175"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14400" y="2542401"/>
            <a:ext cx="7696200" cy="830997"/>
          </a:xfrm>
          <a:prstGeom prst="rect">
            <a:avLst/>
          </a:prstGeom>
          <a:noFill/>
        </p:spPr>
        <p:txBody>
          <a:bodyPr wrap="square" rtlCol="0">
            <a:spAutoFit/>
          </a:bodyPr>
          <a:lstStyle/>
          <a:p>
            <a:r>
              <a:rPr lang="en-US" sz="1200" smtClean="0"/>
              <a:t>Select the TransposeColumnToCSV macro and click Run.  Note, if the sheet you pasted data from has macros, they will display in this dialog.  These can be deleted if desired but if there are several, the dialog closes after each delete.  That’s painful but it’s the way Microsoft designed it.  If the Macro has been run before,  the file it outputs may already exist on your desktop.  Just over write the file if this is the case.</a:t>
            </a:r>
          </a:p>
        </p:txBody>
      </p:sp>
    </p:spTree>
    <p:extLst>
      <p:ext uri="{BB962C8B-B14F-4D97-AF65-F5344CB8AC3E}">
        <p14:creationId xmlns:p14="http://schemas.microsoft.com/office/powerpoint/2010/main" val="4186836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28600"/>
            <a:ext cx="5867400" cy="1015663"/>
          </a:xfrm>
          <a:prstGeom prst="rect">
            <a:avLst/>
          </a:prstGeom>
          <a:noFill/>
        </p:spPr>
        <p:txBody>
          <a:bodyPr wrap="square" rtlCol="0">
            <a:spAutoFit/>
          </a:bodyPr>
          <a:lstStyle/>
          <a:p>
            <a:r>
              <a:rPr lang="en-US" sz="1200" smtClean="0"/>
              <a:t>The Excel file will end up displaying Sheet 2 with its title as ItemCodesToCSV.  Close the file </a:t>
            </a:r>
            <a:r>
              <a:rPr lang="en-US" sz="1200" b="1" smtClean="0"/>
              <a:t>without saving changes</a:t>
            </a:r>
            <a:r>
              <a:rPr lang="en-US" sz="1200" smtClean="0"/>
              <a:t>.  Content can be cleared if changes are saved.  However, in test, when changes were saved the file got corrupted after several uses.</a:t>
            </a:r>
          </a:p>
          <a:p>
            <a:endParaRPr lang="en-US" sz="1200" b="1"/>
          </a:p>
          <a:p>
            <a:r>
              <a:rPr lang="en-US" sz="1200" smtClean="0"/>
              <a:t>The file ItemCodesToCSV.csv file will be saved on your desktop.</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348376"/>
            <a:ext cx="6934200" cy="543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315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28600"/>
            <a:ext cx="5867400" cy="276999"/>
          </a:xfrm>
          <a:prstGeom prst="rect">
            <a:avLst/>
          </a:prstGeom>
          <a:noFill/>
        </p:spPr>
        <p:txBody>
          <a:bodyPr wrap="square" rtlCol="0">
            <a:spAutoFit/>
          </a:bodyPr>
          <a:lstStyle/>
          <a:p>
            <a:r>
              <a:rPr lang="en-US" sz="1200" smtClean="0"/>
              <a:t>Locate the file ItemCodesToCSV.csv file on your desktop. Open it with Notepad.</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0"/>
            <a:ext cx="5459413" cy="518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48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04926"/>
            <a:ext cx="7620000" cy="276999"/>
          </a:xfrm>
          <a:prstGeom prst="rect">
            <a:avLst/>
          </a:prstGeom>
          <a:noFill/>
        </p:spPr>
        <p:txBody>
          <a:bodyPr wrap="square" rtlCol="0">
            <a:spAutoFit/>
          </a:bodyPr>
          <a:lstStyle/>
          <a:p>
            <a:r>
              <a:rPr lang="en-US" sz="1200" smtClean="0"/>
              <a:t>Open up the file and Select All.</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36" y="1218210"/>
            <a:ext cx="8423564" cy="114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95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04926"/>
            <a:ext cx="7620000" cy="276999"/>
          </a:xfrm>
          <a:prstGeom prst="rect">
            <a:avLst/>
          </a:prstGeom>
          <a:noFill/>
        </p:spPr>
        <p:txBody>
          <a:bodyPr wrap="square" rtlCol="0">
            <a:spAutoFit/>
          </a:bodyPr>
          <a:lstStyle/>
          <a:p>
            <a:r>
              <a:rPr lang="en-US" sz="1200" smtClean="0"/>
              <a:t>Open the PBOM for LPA report.  Paste these into the report, select a Spec Year and Submit.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762000"/>
            <a:ext cx="8099425"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540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04926"/>
            <a:ext cx="7620000" cy="646331"/>
          </a:xfrm>
          <a:prstGeom prst="rect">
            <a:avLst/>
          </a:prstGeom>
          <a:noFill/>
        </p:spPr>
        <p:txBody>
          <a:bodyPr wrap="square" rtlCol="0">
            <a:spAutoFit/>
          </a:bodyPr>
          <a:lstStyle/>
          <a:p>
            <a:r>
              <a:rPr lang="en-US" sz="1200" smtClean="0"/>
              <a:t>The dialog box giving the option to Open, Save the PDF file or Cancel will display once the file has run.</a:t>
            </a:r>
          </a:p>
          <a:p>
            <a:endParaRPr lang="en-US" sz="1200"/>
          </a:p>
          <a:p>
            <a:r>
              <a:rPr lang="en-US" sz="1200" smtClean="0"/>
              <a:t>If an error comes up, such as Internet Explorer (or other browser) failing for some reason, contact us.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299720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2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28600"/>
            <a:ext cx="5867400" cy="1569660"/>
          </a:xfrm>
          <a:prstGeom prst="rect">
            <a:avLst/>
          </a:prstGeom>
          <a:noFill/>
        </p:spPr>
        <p:txBody>
          <a:bodyPr wrap="square" rtlCol="0">
            <a:spAutoFit/>
          </a:bodyPr>
          <a:lstStyle/>
          <a:p>
            <a:r>
              <a:rPr lang="en-US" sz="1200" smtClean="0"/>
              <a:t>Open the file Column_Values_To_CSV_File.xlsm Excel File.  The cells are already formatted  as Text.  This is very important because Item Codes contain a capital E in them.  Since the default for cells is “General” and not “Text”, the capital E can be interpreted by Excel incorrectly.  In this case, Excel might convert the item code to Scientific Notation.</a:t>
            </a:r>
          </a:p>
          <a:p>
            <a:endParaRPr lang="en-US" sz="1200"/>
          </a:p>
          <a:p>
            <a:r>
              <a:rPr lang="en-US" sz="1200" smtClean="0"/>
              <a:t>Next, open another instance of Excel.  Don’t run both files in the same instance of Excel. Open the Excel file with the item codes in it.  Select the upper left cell, which will highlight the file as shown.  Be sure to Enable Content if the Security Alert pops up.</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47937"/>
            <a:ext cx="5965825"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3554413"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51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28600"/>
            <a:ext cx="5867400" cy="646331"/>
          </a:xfrm>
          <a:prstGeom prst="rect">
            <a:avLst/>
          </a:prstGeom>
          <a:noFill/>
        </p:spPr>
        <p:txBody>
          <a:bodyPr wrap="square" rtlCol="0">
            <a:spAutoFit/>
          </a:bodyPr>
          <a:lstStyle/>
          <a:p>
            <a:r>
              <a:rPr lang="en-US" sz="1200" smtClean="0"/>
              <a:t>Now, hold down the Ctrl and Shift keys and press the End key.  This will highlight all active cells.  Now just copy the cells and paste these into the Column_Values_To_CSV_File.xlsm Excel File.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529437" cy="431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58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229600" cy="461665"/>
          </a:xfrm>
          <a:prstGeom prst="rect">
            <a:avLst/>
          </a:prstGeom>
          <a:noFill/>
        </p:spPr>
        <p:txBody>
          <a:bodyPr wrap="square" rtlCol="0">
            <a:spAutoFit/>
          </a:bodyPr>
          <a:lstStyle/>
          <a:p>
            <a:r>
              <a:rPr lang="en-US" sz="1200" smtClean="0"/>
              <a:t>Click on the upper left cell of the Column_Values_To_CSV_File.xlsm file, click the Paste Options Clipboard box.  This will usually preview the data when it is moused over.</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2098675" cy="405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21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9963" y="457200"/>
            <a:ext cx="6454139" cy="646331"/>
          </a:xfrm>
          <a:prstGeom prst="rect">
            <a:avLst/>
          </a:prstGeom>
          <a:noFill/>
        </p:spPr>
        <p:txBody>
          <a:bodyPr wrap="none" rtlCol="0">
            <a:spAutoFit/>
          </a:bodyPr>
          <a:lstStyle/>
          <a:p>
            <a:r>
              <a:rPr lang="en-US" sz="1200" smtClean="0"/>
              <a:t>Go to Sheet 2 of the work book.  If the 2</a:t>
            </a:r>
            <a:r>
              <a:rPr lang="en-US" sz="1200" baseline="30000" smtClean="0"/>
              <a:t>nd</a:t>
            </a:r>
            <a:r>
              <a:rPr lang="en-US" sz="1200" smtClean="0"/>
              <a:t> row of the worksheet has values, delete the row.</a:t>
            </a:r>
          </a:p>
          <a:p>
            <a:r>
              <a:rPr lang="en-US" sz="1200" smtClean="0"/>
              <a:t>This will prevent any values from a previous BOM from being re-used.  Also, click the Clear All button</a:t>
            </a:r>
          </a:p>
          <a:p>
            <a:r>
              <a:rPr lang="en-US" sz="1200" smtClean="0"/>
              <a:t>on the clipboard.  Now go back to Sheet 1.</a:t>
            </a:r>
            <a:endParaRPr lang="en-US" sz="12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1311275"/>
            <a:ext cx="8043863"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0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2" y="1676400"/>
            <a:ext cx="5210175" cy="381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96937" y="609600"/>
            <a:ext cx="5089663" cy="276999"/>
          </a:xfrm>
          <a:prstGeom prst="rect">
            <a:avLst/>
          </a:prstGeom>
          <a:noFill/>
        </p:spPr>
        <p:txBody>
          <a:bodyPr wrap="none" rtlCol="0">
            <a:spAutoFit/>
          </a:bodyPr>
          <a:lstStyle/>
          <a:p>
            <a:r>
              <a:rPr lang="en-US" sz="1200" smtClean="0"/>
              <a:t>If the Clipboard is not already showing, click the icon shown below to display it.</a:t>
            </a:r>
            <a:endParaRPr lang="en-US" sz="1200"/>
          </a:p>
        </p:txBody>
      </p:sp>
    </p:spTree>
    <p:extLst>
      <p:ext uri="{BB962C8B-B14F-4D97-AF65-F5344CB8AC3E}">
        <p14:creationId xmlns:p14="http://schemas.microsoft.com/office/powerpoint/2010/main" val="263333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229600" cy="1015663"/>
          </a:xfrm>
          <a:prstGeom prst="rect">
            <a:avLst/>
          </a:prstGeom>
          <a:noFill/>
        </p:spPr>
        <p:txBody>
          <a:bodyPr wrap="square" rtlCol="0">
            <a:spAutoFit/>
          </a:bodyPr>
          <a:lstStyle/>
          <a:p>
            <a:r>
              <a:rPr lang="en-US" sz="1200" smtClean="0"/>
              <a:t>If all values in the column are needed for the PBOM, click </a:t>
            </a:r>
            <a:r>
              <a:rPr lang="en-US" sz="1200" smtClean="0"/>
              <a:t>the column header (top cell) of the colum with the Item Codes.  This will highlight the whole column.  Because of internet restrictions on how long an address can be (2048 characters), a maximum of 137 item codes is all that can be run at a time.  More than this number requires more reports.  For multiple runs, be sure to track the row number.  Pick a value like 125, 130  rows  etc</a:t>
            </a:r>
            <a:r>
              <a:rPr lang="en-US" sz="1200" smtClean="0"/>
              <a:t>.  If not all are going to be used, that is individual selection is required, see the next slide.</a:t>
            </a:r>
            <a:endParaRPr lang="en-US" sz="120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1377950"/>
            <a:ext cx="8107363" cy="517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27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2735"/>
            <a:ext cx="8229600" cy="461665"/>
          </a:xfrm>
          <a:prstGeom prst="rect">
            <a:avLst/>
          </a:prstGeom>
          <a:noFill/>
        </p:spPr>
        <p:txBody>
          <a:bodyPr wrap="square" rtlCol="0">
            <a:spAutoFit/>
          </a:bodyPr>
          <a:lstStyle/>
          <a:p>
            <a:r>
              <a:rPr lang="en-US" sz="1200" smtClean="0"/>
              <a:t>If not all the Material Codes in the column are needed, they can be selected individually.  By selecting one at a time, or several</a:t>
            </a:r>
          </a:p>
          <a:p>
            <a:r>
              <a:rPr lang="en-US" sz="1200" smtClean="0"/>
              <a:t>at a time, the selections will appear in the clipboard.</a:t>
            </a:r>
            <a:endParaRPr lang="en-US" sz="120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1379538"/>
            <a:ext cx="8035925"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14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646331"/>
          </a:xfrm>
          <a:prstGeom prst="rect">
            <a:avLst/>
          </a:prstGeom>
          <a:noFill/>
        </p:spPr>
        <p:txBody>
          <a:bodyPr wrap="square" rtlCol="0">
            <a:spAutoFit/>
          </a:bodyPr>
          <a:lstStyle/>
          <a:p>
            <a:r>
              <a:rPr lang="en-US" sz="1200" smtClean="0"/>
              <a:t>Once all selections are made, go to a blank worksheet.  Just create a new blank one should all sheets already be used.  Shown below is Sheet3 of the workbook with the clipboad selections made.  Just highlight a cell in the first row of any column, select Paste All and then run the macro per the steps below.</a:t>
            </a:r>
            <a:endParaRPr lang="en-US" sz="120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529513" cy="519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593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60E6BC7C9FF244BB4B1077F0738CB6" ma:contentTypeVersion="9" ma:contentTypeDescription="Create a new document." ma:contentTypeScope="" ma:versionID="a6e753ba1625c47e9e39de5e19fb26a1">
  <xsd:schema xmlns:xsd="http://www.w3.org/2001/XMLSchema" xmlns:xs="http://www.w3.org/2001/XMLSchema" xmlns:p="http://schemas.microsoft.com/office/2006/metadata/properties" xmlns:ns2="bb456d72-70d1-4605-b0d4-85880dafe645" targetNamespace="http://schemas.microsoft.com/office/2006/metadata/properties" ma:root="true" ma:fieldsID="3d0efcf6d524541572c37fb742a72ba8" ns2:_="">
    <xsd:import namespace="bb456d72-70d1-4605-b0d4-85880dafe645"/>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56d72-70d1-4605-b0d4-85880dafe645"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bb456d72-70d1-4605-b0d4-85880dafe645" xsi:nil="true"/>
  </documentManagement>
</p:properties>
</file>

<file path=customXml/itemProps1.xml><?xml version="1.0" encoding="utf-8"?>
<ds:datastoreItem xmlns:ds="http://schemas.openxmlformats.org/officeDocument/2006/customXml" ds:itemID="{C4F09FEB-EADC-4441-B731-73DA98A3310C}"/>
</file>

<file path=customXml/itemProps2.xml><?xml version="1.0" encoding="utf-8"?>
<ds:datastoreItem xmlns:ds="http://schemas.openxmlformats.org/officeDocument/2006/customXml" ds:itemID="{4269440A-95F7-463D-BAAF-D309B7BE534A}"/>
</file>

<file path=customXml/itemProps3.xml><?xml version="1.0" encoding="utf-8"?>
<ds:datastoreItem xmlns:ds="http://schemas.openxmlformats.org/officeDocument/2006/customXml" ds:itemID="{08CDEF10-3536-47E7-9108-48332DF53428}"/>
</file>

<file path=docProps/app.xml><?xml version="1.0" encoding="utf-8"?>
<Properties xmlns="http://schemas.openxmlformats.org/officeDocument/2006/extended-properties" xmlns:vt="http://schemas.openxmlformats.org/officeDocument/2006/docPropsVTypes">
  <TotalTime>209</TotalTime>
  <Words>779</Words>
  <Application>Microsoft Office PowerPoint</Application>
  <PresentationFormat>On-screen Show (4:3)</PresentationFormat>
  <Paragraphs>29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Ohio Department of Transportation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Durthaler</dc:creator>
  <cp:lastModifiedBy>Michael Durthaler</cp:lastModifiedBy>
  <cp:revision>29</cp:revision>
  <dcterms:created xsi:type="dcterms:W3CDTF">2012-10-01T12:13:59Z</dcterms:created>
  <dcterms:modified xsi:type="dcterms:W3CDTF">2012-11-27T17:21:06Z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0x0101000160E6BC7C9FF244BB4B1077F0738CB6</vt:lpwstr>
  </property>
</Properties>
</file>